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5" d="100"/>
          <a:sy n="65" d="100"/>
        </p:scale>
        <p:origin x="-148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E5FB0-F52A-4BDA-8C54-BD7274B1E226}" type="datetimeFigureOut">
              <a:rPr lang="it-IT" smtClean="0"/>
              <a:t>10/04/2017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3A096-4DE7-42BA-ABF3-24C0BFB888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1717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E5FB0-F52A-4BDA-8C54-BD7274B1E226}" type="datetimeFigureOut">
              <a:rPr lang="it-IT" smtClean="0"/>
              <a:t>10/04/2017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3A096-4DE7-42BA-ABF3-24C0BFB888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6576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E5FB0-F52A-4BDA-8C54-BD7274B1E226}" type="datetimeFigureOut">
              <a:rPr lang="it-IT" smtClean="0"/>
              <a:t>10/04/2017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3A096-4DE7-42BA-ABF3-24C0BFB888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9229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E5FB0-F52A-4BDA-8C54-BD7274B1E226}" type="datetimeFigureOut">
              <a:rPr lang="it-IT" smtClean="0"/>
              <a:t>10/04/2017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3A096-4DE7-42BA-ABF3-24C0BFB888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2863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E5FB0-F52A-4BDA-8C54-BD7274B1E226}" type="datetimeFigureOut">
              <a:rPr lang="it-IT" smtClean="0"/>
              <a:t>10/04/2017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3A096-4DE7-42BA-ABF3-24C0BFB888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2190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E5FB0-F52A-4BDA-8C54-BD7274B1E226}" type="datetimeFigureOut">
              <a:rPr lang="it-IT" smtClean="0"/>
              <a:t>10/04/2017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3A096-4DE7-42BA-ABF3-24C0BFB888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089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E5FB0-F52A-4BDA-8C54-BD7274B1E226}" type="datetimeFigureOut">
              <a:rPr lang="it-IT" smtClean="0"/>
              <a:t>10/04/2017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3A096-4DE7-42BA-ABF3-24C0BFB888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5193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E5FB0-F52A-4BDA-8C54-BD7274B1E226}" type="datetimeFigureOut">
              <a:rPr lang="it-IT" smtClean="0"/>
              <a:t>10/04/2017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3A096-4DE7-42BA-ABF3-24C0BFB888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4029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E5FB0-F52A-4BDA-8C54-BD7274B1E226}" type="datetimeFigureOut">
              <a:rPr lang="it-IT" smtClean="0"/>
              <a:t>10/04/2017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3A096-4DE7-42BA-ABF3-24C0BFB888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2892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E5FB0-F52A-4BDA-8C54-BD7274B1E226}" type="datetimeFigureOut">
              <a:rPr lang="it-IT" smtClean="0"/>
              <a:t>10/04/2017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3A096-4DE7-42BA-ABF3-24C0BFB888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3121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E5FB0-F52A-4BDA-8C54-BD7274B1E226}" type="datetimeFigureOut">
              <a:rPr lang="it-IT" smtClean="0"/>
              <a:t>10/04/2017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3A096-4DE7-42BA-ABF3-24C0BFB888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8661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E5FB0-F52A-4BDA-8C54-BD7274B1E226}" type="datetimeFigureOut">
              <a:rPr lang="it-IT" smtClean="0"/>
              <a:t>10/04/2017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03A096-4DE7-42BA-ABF3-24C0BFB888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3184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3601" y="836712"/>
            <a:ext cx="5896798" cy="4839375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2339752" y="1023240"/>
            <a:ext cx="37444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Da: </a:t>
            </a:r>
            <a:r>
              <a:rPr lang="it-IT" dirty="0" err="1" smtClean="0"/>
              <a:t>Bates</a:t>
            </a:r>
            <a:r>
              <a:rPr lang="it-IT" dirty="0" smtClean="0"/>
              <a:t> &amp; </a:t>
            </a:r>
            <a:r>
              <a:rPr lang="it-IT" dirty="0" err="1" smtClean="0"/>
              <a:t>Acree</a:t>
            </a:r>
            <a:r>
              <a:rPr lang="it-IT" dirty="0" smtClean="0"/>
              <a:t>, 1943, Journal of Research of the National Bureau of </a:t>
            </a:r>
            <a:r>
              <a:rPr lang="it-IT" dirty="0" err="1" smtClean="0"/>
              <a:t>Standards</a:t>
            </a:r>
            <a:r>
              <a:rPr lang="it-IT" dirty="0" smtClean="0"/>
              <a:t>,  30: 129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543450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21</Words>
  <Application>Microsoft Office PowerPoint</Application>
  <PresentationFormat>Presentazione su schermo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Pellegrino Conte</dc:creator>
  <cp:lastModifiedBy>Pellegrino Conte</cp:lastModifiedBy>
  <cp:revision>1</cp:revision>
  <dcterms:created xsi:type="dcterms:W3CDTF">2017-04-10T07:36:44Z</dcterms:created>
  <dcterms:modified xsi:type="dcterms:W3CDTF">2017-04-10T07:41:10Z</dcterms:modified>
</cp:coreProperties>
</file>